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4" r:id="rId4"/>
    <p:sldId id="266" r:id="rId5"/>
    <p:sldId id="267" r:id="rId6"/>
    <p:sldId id="269" r:id="rId7"/>
    <p:sldId id="270" r:id="rId8"/>
    <p:sldId id="268" r:id="rId9"/>
    <p:sldId id="271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CONVITE AO COMBATE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CONVITE AO COMBATE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1B32C6-D141-456E-AA80-0755E29DC6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Firmes</a:t>
            </a:r>
            <a:r>
              <a:rPr lang="pt-BR"/>
              <a:t>, crentes, </a:t>
            </a:r>
            <a:r>
              <a:rPr lang="pt-BR" dirty="0"/>
              <a:t>fiéis, </a:t>
            </a:r>
          </a:p>
          <a:p>
            <a:r>
              <a:rPr lang="pt-BR" dirty="0"/>
              <a:t>ousados, unidos.</a:t>
            </a:r>
          </a:p>
          <a:p>
            <a:r>
              <a:rPr lang="pt-BR" dirty="0"/>
              <a:t>A vitória é do bom Redentor!</a:t>
            </a:r>
          </a:p>
        </p:txBody>
      </p:sp>
    </p:spTree>
    <p:extLst>
      <p:ext uri="{BB962C8B-B14F-4D97-AF65-F5344CB8AC3E}">
        <p14:creationId xmlns:p14="http://schemas.microsoft.com/office/powerpoint/2010/main" val="1204312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CONVITE AO COMBATE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5EB2AAE-2293-48E8-9EFF-DF8BA5C40B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pt-BR" sz="3600" dirty="0"/>
              <a:t>Cristo vos chama, crentes fiéis,</a:t>
            </a:r>
          </a:p>
          <a:p>
            <a:r>
              <a:rPr lang="pt-BR" sz="3600" dirty="0"/>
              <a:t>Para a defesa da Sua Lei; </a:t>
            </a:r>
          </a:p>
          <a:p>
            <a:r>
              <a:rPr lang="pt-BR" sz="3600" dirty="0"/>
              <a:t>Firmes na causa, </a:t>
            </a:r>
          </a:p>
          <a:p>
            <a:r>
              <a:rPr lang="pt-BR" sz="3600" dirty="0"/>
              <a:t>sim, combater;</a:t>
            </a:r>
          </a:p>
          <a:p>
            <a:r>
              <a:rPr lang="pt-BR" sz="3600" dirty="0"/>
              <a:t>Sempre em marcha — eis o dever!</a:t>
            </a:r>
          </a:p>
        </p:txBody>
      </p:sp>
    </p:spTree>
    <p:extLst>
      <p:ext uri="{BB962C8B-B14F-4D97-AF65-F5344CB8AC3E}">
        <p14:creationId xmlns:p14="http://schemas.microsoft.com/office/powerpoint/2010/main" val="2224690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CONVITE AO COMBATE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9D3574F-93B6-4D1E-ADDB-49AD2B918F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Eia avante, </a:t>
            </a:r>
          </a:p>
          <a:p>
            <a:r>
              <a:rPr lang="pt-BR" dirty="0"/>
              <a:t>Dando combate ao pecado, </a:t>
            </a:r>
          </a:p>
          <a:p>
            <a:r>
              <a:rPr lang="pt-BR" dirty="0"/>
              <a:t>Atendendo à ordem </a:t>
            </a:r>
          </a:p>
          <a:p>
            <a:r>
              <a:rPr lang="pt-BR" dirty="0"/>
              <a:t>do bom Salvador!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CONVITE AO COMBATE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1B32C6-D141-456E-AA80-0755E29DC6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Firmes, crentes, fiéis, </a:t>
            </a:r>
          </a:p>
          <a:p>
            <a:r>
              <a:rPr lang="pt-BR" dirty="0"/>
              <a:t>ousados, unidos.</a:t>
            </a:r>
          </a:p>
          <a:p>
            <a:r>
              <a:rPr lang="pt-BR" dirty="0"/>
              <a:t>A vitória é do bom Redentor!</a:t>
            </a:r>
          </a:p>
        </p:txBody>
      </p:sp>
    </p:spTree>
    <p:extLst>
      <p:ext uri="{BB962C8B-B14F-4D97-AF65-F5344CB8AC3E}">
        <p14:creationId xmlns:p14="http://schemas.microsoft.com/office/powerpoint/2010/main" val="738402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CONVITE AO COMBATE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Cristo vos chama; </a:t>
            </a:r>
          </a:p>
          <a:p>
            <a:r>
              <a:rPr lang="pt-BR" dirty="0"/>
              <a:t>dai-Lhe atenção! </a:t>
            </a:r>
          </a:p>
          <a:p>
            <a:r>
              <a:rPr lang="pt-BR" dirty="0"/>
              <a:t>Vinde em fileiras, com união. </a:t>
            </a:r>
          </a:p>
          <a:p>
            <a:r>
              <a:rPr lang="pt-BR" dirty="0"/>
              <a:t>Vossa armadura, vinde e tomai, </a:t>
            </a:r>
          </a:p>
          <a:p>
            <a:r>
              <a:rPr lang="pt-BR" dirty="0"/>
              <a:t>Por Sua causa, sempre lutai! </a:t>
            </a:r>
          </a:p>
        </p:txBody>
      </p:sp>
    </p:spTree>
    <p:extLst>
      <p:ext uri="{BB962C8B-B14F-4D97-AF65-F5344CB8AC3E}">
        <p14:creationId xmlns:p14="http://schemas.microsoft.com/office/powerpoint/2010/main" val="3549553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CONVITE AO COMBATE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9D3574F-93B6-4D1E-ADDB-49AD2B918F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Eia avante, </a:t>
            </a:r>
          </a:p>
          <a:p>
            <a:r>
              <a:rPr lang="pt-BR" dirty="0"/>
              <a:t>Dando combate ao pecado, </a:t>
            </a:r>
          </a:p>
          <a:p>
            <a:r>
              <a:rPr lang="pt-BR" dirty="0"/>
              <a:t>Atendendo à ordem </a:t>
            </a:r>
          </a:p>
          <a:p>
            <a:r>
              <a:rPr lang="pt-BR" dirty="0"/>
              <a:t>do bom Salvador! </a:t>
            </a:r>
          </a:p>
        </p:txBody>
      </p:sp>
    </p:spTree>
    <p:extLst>
      <p:ext uri="{BB962C8B-B14F-4D97-AF65-F5344CB8AC3E}">
        <p14:creationId xmlns:p14="http://schemas.microsoft.com/office/powerpoint/2010/main" val="51480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CONVITE AO COMBATE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1B32C6-D141-456E-AA80-0755E29DC6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Firmes, crentes, fiéis, </a:t>
            </a:r>
          </a:p>
          <a:p>
            <a:r>
              <a:rPr lang="pt-BR" dirty="0"/>
              <a:t>ousados, unidos.</a:t>
            </a:r>
          </a:p>
          <a:p>
            <a:r>
              <a:rPr lang="pt-BR" dirty="0"/>
              <a:t>A vitória é do bom Redentor!</a:t>
            </a:r>
          </a:p>
        </p:txBody>
      </p:sp>
    </p:spTree>
    <p:extLst>
      <p:ext uri="{BB962C8B-B14F-4D97-AF65-F5344CB8AC3E}">
        <p14:creationId xmlns:p14="http://schemas.microsoft.com/office/powerpoint/2010/main" val="3063119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CONVITE AO COMBATE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pt-BR" dirty="0">
                <a:effectLst/>
              </a:rPr>
              <a:t>Logo o conflito terminará; </a:t>
            </a:r>
          </a:p>
          <a:p>
            <a:r>
              <a:rPr lang="pt-BR" dirty="0">
                <a:effectLst/>
              </a:rPr>
              <a:t>Cristo, com glória, cedo virá. </a:t>
            </a:r>
          </a:p>
          <a:p>
            <a:r>
              <a:rPr lang="pt-BR" dirty="0">
                <a:effectLst/>
              </a:rPr>
              <a:t>Crentes, lutai, pois, </a:t>
            </a:r>
          </a:p>
          <a:p>
            <a:r>
              <a:rPr lang="pt-BR" dirty="0">
                <a:effectLst/>
              </a:rPr>
              <a:t>com santo ardor</a:t>
            </a:r>
          </a:p>
          <a:p>
            <a:r>
              <a:rPr lang="pt-BR" dirty="0">
                <a:effectLst/>
              </a:rPr>
              <a:t>Por Cristo, o Mestre, Rei vencedor!</a:t>
            </a:r>
          </a:p>
        </p:txBody>
      </p:sp>
    </p:spTree>
    <p:extLst>
      <p:ext uri="{BB962C8B-B14F-4D97-AF65-F5344CB8AC3E}">
        <p14:creationId xmlns:p14="http://schemas.microsoft.com/office/powerpoint/2010/main" val="1134500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CONVITE AO COMBATE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9D3574F-93B6-4D1E-ADDB-49AD2B918F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Eia avante, </a:t>
            </a:r>
          </a:p>
          <a:p>
            <a:r>
              <a:rPr lang="pt-BR" dirty="0"/>
              <a:t>Dando combate ao pecado, </a:t>
            </a:r>
          </a:p>
          <a:p>
            <a:r>
              <a:rPr lang="pt-BR" dirty="0"/>
              <a:t>Atendendo à ordem </a:t>
            </a:r>
          </a:p>
          <a:p>
            <a:r>
              <a:rPr lang="pt-BR" dirty="0"/>
              <a:t>do bom Salvador! </a:t>
            </a:r>
          </a:p>
        </p:txBody>
      </p:sp>
    </p:spTree>
    <p:extLst>
      <p:ext uri="{BB962C8B-B14F-4D97-AF65-F5344CB8AC3E}">
        <p14:creationId xmlns:p14="http://schemas.microsoft.com/office/powerpoint/2010/main" val="2728533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195</Words>
  <Application>Microsoft Office PowerPoint</Application>
  <PresentationFormat>Apresentação na tela (16:9)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CONVITE AO COMBATE</vt:lpstr>
      <vt:lpstr>CONVITE AO COMBATE</vt:lpstr>
      <vt:lpstr>CONVITE AO COMBATE</vt:lpstr>
      <vt:lpstr>CONVITE AO COMBATE</vt:lpstr>
      <vt:lpstr>CONVITE AO COMBATE</vt:lpstr>
      <vt:lpstr>CONVITE AO COMBATE</vt:lpstr>
      <vt:lpstr>CONVITE AO COMBATE</vt:lpstr>
      <vt:lpstr>CONVITE AO COMBATE</vt:lpstr>
      <vt:lpstr>CONVITE AO COMBATE</vt:lpstr>
      <vt:lpstr>CONVITE AO COMBATE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2019-06-12T22:23:46Z</dcterms:modified>
</cp:coreProperties>
</file>